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36915"/>
            <a:ext cx="7415927" cy="4008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850"/>
              </a:lnSpc>
              <a:buNone/>
            </a:pPr>
            <a:r>
              <a:rPr lang="en-US" sz="6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Estructuras de Control en Compiladores e Intérpretes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6350437" y="5415320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Constructos que alteran el flujo de ejecución del programa.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608802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Fundamentales para compiladores e intérpretes.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6350437" y="6779181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6786801"/>
            <a:ext cx="379690" cy="3796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868716" y="6760726"/>
            <a:ext cx="2103239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by Damián Peña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28474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Definición y Tipos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350437" y="2224802"/>
            <a:ext cx="7415927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27733" y="250209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Condicionales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627733" y="3013353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If, else, switch: toma decisiones basadas en condiciones.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932515"/>
            <a:ext cx="7415927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27733" y="420981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Bucles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6627733" y="4721066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For, while, do-while: repite bloques de código.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640229"/>
            <a:ext cx="7415927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27733" y="591752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Saltos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6627733" y="6428780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Break, continue, return: altera secuencia de ejecución.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763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143131"/>
            <a:ext cx="4849773" cy="606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Rol en Compiladores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303651" y="4058364"/>
            <a:ext cx="22860" cy="3606879"/>
          </a:xfrm>
          <a:prstGeom prst="roundRect">
            <a:avLst>
              <a:gd name="adj" fmla="val 135248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384667" y="4510564"/>
            <a:ext cx="721400" cy="22860"/>
          </a:xfrm>
          <a:prstGeom prst="roundRect">
            <a:avLst>
              <a:gd name="adj" fmla="val 1352480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7083207" y="4290179"/>
            <a:ext cx="463748" cy="463748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27749" y="4376499"/>
            <a:ext cx="174546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3756660" y="4264462"/>
            <a:ext cx="242482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Análisis Sintáctico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968693" y="4691182"/>
            <a:ext cx="5212794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Identifica estructuras mediante gramáticas formales.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4095" y="5541050"/>
            <a:ext cx="721400" cy="22860"/>
          </a:xfrm>
          <a:prstGeom prst="roundRect">
            <a:avLst>
              <a:gd name="adj" fmla="val 1352480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7083207" y="5320665"/>
            <a:ext cx="463748" cy="463748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27749" y="5406985"/>
            <a:ext cx="174546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8448675" y="5294948"/>
            <a:ext cx="3677960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Generación de Código Intermedio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448675" y="5721668"/>
            <a:ext cx="5212913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 representaciones del flujo de control.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384667" y="6468547"/>
            <a:ext cx="721400" cy="22860"/>
          </a:xfrm>
          <a:prstGeom prst="roundRect">
            <a:avLst>
              <a:gd name="adj" fmla="val 1352480"/>
            </a:avLst>
          </a:prstGeom>
          <a:solidFill>
            <a:srgbClr val="DD785E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3207" y="6248162"/>
            <a:ext cx="463748" cy="463748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27749" y="6334482"/>
            <a:ext cx="174546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3756660" y="6222444"/>
            <a:ext cx="242482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Optimización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968693" y="6649164"/>
            <a:ext cx="5212794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Mejora código eliminando estructuras innecesarias.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632115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Rol en Intérpretes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975259"/>
            <a:ext cx="4616768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Evaluación en Tiempo de Ejecución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4585216"/>
            <a:ext cx="604527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Ejecuta estructuras directamente, permitiendo ejecución dinámica.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810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Manejo de Estado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7623810" y="4585216"/>
            <a:ext cx="60452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Rastrea condiciones y estado en tiempo real.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331" y="613648"/>
            <a:ext cx="7582138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Análisis Sintáctico en Compiladores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331" y="2260878"/>
            <a:ext cx="1115616" cy="17849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7631" y="2484001"/>
            <a:ext cx="2624971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Tokenización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717631" y="2945963"/>
            <a:ext cx="613183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Divide código en tokens significativos.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331" y="4045863"/>
            <a:ext cx="1115616" cy="17849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17631" y="4268986"/>
            <a:ext cx="2624971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Construcción de AST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717631" y="4730948"/>
            <a:ext cx="613183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 árbol sintáctico abstracto.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331" y="5830848"/>
            <a:ext cx="1115616" cy="17849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17631" y="6053971"/>
            <a:ext cx="2624971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Validación Estructural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717631" y="6515933"/>
            <a:ext cx="613183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Verifica correcta estructura de control.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80862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Generación de Código Intermedio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350437" y="328088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23553" y="3384352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7152680" y="3280886"/>
            <a:ext cx="3851196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Representación de Alto Nivel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7152680" y="3792141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Abstrae detalles específicos de la máquina.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71166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23553" y="4815126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7152680" y="4711660"/>
            <a:ext cx="4304586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Estructuras de Control Explícitas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7152680" y="522291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Traduce a secuencias de saltos y comprobaciones.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614243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23553" y="6245900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7152680" y="6142434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Optimización Inicial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7152680" y="665368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Simplifica estructuras de control complejas.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931075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Ejemplo Visual: Flujo de Control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64037" y="3753445"/>
            <a:ext cx="7415927" cy="2545080"/>
          </a:xfrm>
          <a:prstGeom prst="roundRect">
            <a:avLst>
              <a:gd name="adj" fmla="val 14551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3768685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927" y="3924419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Estructura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3591997" y="3924419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Función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053257" y="3924419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Representación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879277" y="4475202"/>
            <a:ext cx="738461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126927" y="4630936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If-Else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3591997" y="4630936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Decisión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053257" y="4630936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Diamante en diagrama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879277" y="5576768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126927" y="5732502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Loop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3591997" y="5732502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Repetición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053257" y="5732502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Flecha de retorno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8906" y="605314"/>
            <a:ext cx="5929313" cy="646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Conclusión e Importancia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906" y="1580912"/>
            <a:ext cx="549116" cy="5491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8906" y="2349698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Funcionalidad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68906" y="2804517"/>
            <a:ext cx="943498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Esenciales para lógica y comportamiento del programa.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06" y="3815001"/>
            <a:ext cx="549116" cy="54911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8906" y="4583787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Complejidad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68906" y="5038606"/>
            <a:ext cx="943498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Permiten crear algoritmos sofisticados y eficientes.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906" y="6049089"/>
            <a:ext cx="549116" cy="54911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8906" y="6817876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Implementación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68906" y="7272695"/>
            <a:ext cx="943498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Requieren manejo preciso en compiladores e intérpretes.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2024-11-05T05:10:35Z</dcterms:created>
  <dcterms:modified xsi:type="dcterms:W3CDTF">2024-11-05T05:10:35Z</dcterms:modified>
</cp:coreProperties>
</file>